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94" r:id="rId3"/>
    <p:sldId id="293" r:id="rId4"/>
    <p:sldId id="284" r:id="rId5"/>
    <p:sldId id="287" r:id="rId6"/>
    <p:sldId id="289" r:id="rId7"/>
    <p:sldId id="290" r:id="rId8"/>
    <p:sldId id="292" r:id="rId9"/>
    <p:sldId id="291" r:id="rId10"/>
    <p:sldId id="288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7" autoAdjust="0"/>
    <p:restoredTop sz="95588" autoAdjust="0"/>
  </p:normalViewPr>
  <p:slideViewPr>
    <p:cSldViewPr snapToGrid="0" showGuides="1">
      <p:cViewPr varScale="1">
        <p:scale>
          <a:sx n="119" d="100"/>
          <a:sy n="119" d="100"/>
        </p:scale>
        <p:origin x="4648" y="1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19.09.2022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6vt29b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inyurl.com/3v2pcmtb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/>
              <a:t>typer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2B85-7E1A-CA4E-2ADD-EB7DB56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520397"/>
          </a:xfrm>
        </p:spPr>
        <p:txBody>
          <a:bodyPr/>
          <a:lstStyle/>
          <a:p>
            <a:r>
              <a:rPr lang="en-DK" dirty="0"/>
              <a:t>Hvad skriver programmet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457B4-7264-AD41-3638-442B28E95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4152" y="880912"/>
            <a:ext cx="5357812" cy="39609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F2295-BFF5-0BCB-E70C-16471C8F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8C6D-EC20-7F6A-66BE-C6BFA938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72093-7904-580B-6656-6A9FF26C84FF}"/>
              </a:ext>
            </a:extLst>
          </p:cNvPr>
          <p:cNvSpPr txBox="1"/>
          <p:nvPr/>
        </p:nvSpPr>
        <p:spPr>
          <a:xfrm>
            <a:off x="468535" y="4730593"/>
            <a:ext cx="114111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brainTeaser02.fsx 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/Users/jrh630/repositories/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/lectures/02GettingStarted/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/brainTeaser02.fsx(7,7): warning FS0026: This rule will never be matched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Message: "Unknown id"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B5B69-ECCB-41EB-37F1-65DAD895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57" y="1327833"/>
            <a:ext cx="3441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dag har vi talt om:</a:t>
            </a:r>
          </a:p>
          <a:p>
            <a:r>
              <a:rPr lang="da-DK" dirty="0"/>
              <a:t>Funktioner</a:t>
            </a:r>
          </a:p>
          <a:p>
            <a:r>
              <a:rPr lang="da-DK" dirty="0"/>
              <a:t>Dividér med 2 algoritmen på funktionel og imperativ form</a:t>
            </a:r>
          </a:p>
          <a:p>
            <a:r>
              <a:rPr lang="da-DK" dirty="0" err="1"/>
              <a:t>Canvas</a:t>
            </a:r>
            <a:r>
              <a:rPr lang="da-DK" dirty="0"/>
              <a:t> cirkeltegning og interaktion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8E6-342C-EE1B-3FC9-DFF239D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God morgen, svar på følgende med den du sidder ved siden 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031D-0552-6B80-5625-B5D830D59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9028" y="2759837"/>
            <a:ext cx="5358535" cy="6691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https://tinyurl.com/26vt29bt</a:t>
            </a:r>
            <a:r>
              <a:rPr lang="en-GB" dirty="0"/>
              <a:t> </a:t>
            </a:r>
            <a:endParaRPr lang="en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2C52-763C-5F55-9846-00CACFB6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F69B-7519-25BE-E65E-8964EE4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9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4FEF-1686-0D37-F55C-39306B3E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13450"/>
            <a:ext cx="11012486" cy="865186"/>
          </a:xfrm>
        </p:spPr>
        <p:txBody>
          <a:bodyPr/>
          <a:lstStyle/>
          <a:p>
            <a:r>
              <a:rPr lang="en-DK" dirty="0"/>
              <a:t>Regneregler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4B69-0A78-97F4-D819-FBD7138A8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013745"/>
            <a:ext cx="4568536" cy="467518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Svar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følgende</a:t>
            </a:r>
            <a:r>
              <a:rPr lang="en-GB" dirty="0"/>
              <a:t> </a:t>
            </a:r>
            <a:r>
              <a:rPr lang="en-GB" dirty="0" err="1"/>
              <a:t>alene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hlinkClick r:id="rId2"/>
              </a:rPr>
              <a:t>https://tinyurl.com/3v2pcmtb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br>
              <a:rPr lang="en-DK" dirty="0"/>
            </a:br>
            <a:r>
              <a:rPr lang="en-DK" dirty="0"/>
              <a:t>Svar på samme opgave igen </a:t>
            </a:r>
            <a:r>
              <a:rPr lang="en-GB" dirty="0"/>
              <a:t>i</a:t>
            </a:r>
            <a:r>
              <a:rPr lang="en-DK" dirty="0"/>
              <a:t> hold med den du sidder ved siden af.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C4BBCB3-4DD0-0F5A-6EF7-677B42B19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8453429"/>
              </p:ext>
            </p:extLst>
          </p:nvPr>
        </p:nvGraphicFramePr>
        <p:xfrm>
          <a:off x="588964" y="1939226"/>
          <a:ext cx="4568536" cy="175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452">
                  <a:extLst>
                    <a:ext uri="{9D8B030D-6E8A-4147-A177-3AD203B41FA5}">
                      <a16:colId xmlns:a16="http://schemas.microsoft.com/office/drawing/2014/main" val="1892863036"/>
                    </a:ext>
                  </a:extLst>
                </a:gridCol>
                <a:gridCol w="1068816">
                  <a:extLst>
                    <a:ext uri="{9D8B030D-6E8A-4147-A177-3AD203B41FA5}">
                      <a16:colId xmlns:a16="http://schemas.microsoft.com/office/drawing/2014/main" val="3271754694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115338707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2887136616"/>
                    </a:ext>
                  </a:extLst>
                </a:gridCol>
              </a:tblGrid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Opg\Svar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06856"/>
                  </a:ext>
                </a:extLst>
              </a:tr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37,9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8,6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1705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76,2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7,6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41861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82,2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6972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F558D-6BC8-4A5B-18A0-F0B01C82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4AE-0945-FB07-C4A6-1074C0D2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94CC276-A756-C702-1D8A-822716C2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09" y="1844072"/>
            <a:ext cx="6443950" cy="4128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490C2-3A2C-F1F0-78BD-D262F478ECC2}"/>
              </a:ext>
            </a:extLst>
          </p:cNvPr>
          <p:cNvSpPr txBox="1"/>
          <p:nvPr/>
        </p:nvSpPr>
        <p:spPr>
          <a:xfrm>
            <a:off x="853440" y="4608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13986E-D568-4EE8-5E14-6FAD1E615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61078"/>
              </p:ext>
            </p:extLst>
          </p:nvPr>
        </p:nvGraphicFramePr>
        <p:xfrm>
          <a:off x="588964" y="4992138"/>
          <a:ext cx="4568536" cy="175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452">
                  <a:extLst>
                    <a:ext uri="{9D8B030D-6E8A-4147-A177-3AD203B41FA5}">
                      <a16:colId xmlns:a16="http://schemas.microsoft.com/office/drawing/2014/main" val="1892863036"/>
                    </a:ext>
                  </a:extLst>
                </a:gridCol>
                <a:gridCol w="1068816">
                  <a:extLst>
                    <a:ext uri="{9D8B030D-6E8A-4147-A177-3AD203B41FA5}">
                      <a16:colId xmlns:a16="http://schemas.microsoft.com/office/drawing/2014/main" val="3271754694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115338707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2887136616"/>
                    </a:ext>
                  </a:extLst>
                </a:gridCol>
              </a:tblGrid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Opg\Svar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06856"/>
                  </a:ext>
                </a:extLst>
              </a:tr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highlight>
                            <a:srgbClr val="00FF00"/>
                          </a:highlight>
                        </a:rPr>
                        <a:t>73,3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1705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highlight>
                            <a:srgbClr val="00FF00"/>
                          </a:highlight>
                        </a:rPr>
                        <a:t>90,1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9,3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41861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highlight>
                            <a:srgbClr val="00FF00"/>
                          </a:highlight>
                        </a:rPr>
                        <a:t>83,9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6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1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0" y="2054630"/>
            <a:ext cx="4805717" cy="73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562700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562700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562700" y="4619525"/>
            <a:ext cx="543281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562700" y="5132177"/>
            <a:ext cx="5707450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573798" y="2054629"/>
            <a:ext cx="5190148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(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  "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Hello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 +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;;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name:string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-&gt;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endParaRPr lang="da-DK" sz="15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34DD1C-ED4F-C4D8-D68C-4308B42A1915}"/>
              </a:ext>
            </a:extLst>
          </p:cNvPr>
          <p:cNvSpPr/>
          <p:nvPr/>
        </p:nvSpPr>
        <p:spPr>
          <a:xfrm>
            <a:off x="6808070" y="2026117"/>
            <a:ext cx="4793380" cy="368832"/>
          </a:xfrm>
          <a:prstGeom prst="roundRect">
            <a:avLst/>
          </a:prstGeom>
          <a:noFill/>
          <a:ln w="25400"/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9535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r>
              <a:rPr lang="en-GB" dirty="0"/>
              <a:t>: Divider med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254424" y="3682434"/>
            <a:ext cx="5841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n with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0u -&gt;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(n/2u)) + (string (n%2u))</a:t>
            </a:r>
          </a:p>
          <a:p>
            <a:b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6240833" y="3429000"/>
            <a:ext cx="0" cy="3140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270C-62EB-2F48-AA5A-014D503CDC3E}"/>
              </a:ext>
            </a:extLst>
          </p:cNvPr>
          <p:cNvSpPr/>
          <p:nvPr/>
        </p:nvSpPr>
        <p:spPr>
          <a:xfrm>
            <a:off x="6547955" y="3682434"/>
            <a:ext cx="45961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 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n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str =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while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&gt; 0u do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str &lt;- string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% 2u) + str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 2u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96F6-2E1D-5118-AB29-D4C2615C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37" y="365127"/>
            <a:ext cx="3941759" cy="6492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3367E8-0499-341B-04CA-D26F0BD063E4}"/>
              </a:ext>
            </a:extLst>
          </p:cNvPr>
          <p:cNvSpPr txBox="1"/>
          <p:nvPr/>
        </p:nvSpPr>
        <p:spPr>
          <a:xfrm>
            <a:off x="3724817" y="1083106"/>
            <a:ext cx="4733988" cy="2031325"/>
          </a:xfrm>
          <a:prstGeom prst="rect">
            <a:avLst/>
          </a:prstGeom>
          <a:noFill/>
          <a:ln w="25400" cap="sq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96130"/>
                      <a:gd name="connsiteY0" fmla="*/ 0 h 2031325"/>
                      <a:gd name="connsiteX1" fmla="*/ 528555 w 4596130"/>
                      <a:gd name="connsiteY1" fmla="*/ 0 h 2031325"/>
                      <a:gd name="connsiteX2" fmla="*/ 965187 w 4596130"/>
                      <a:gd name="connsiteY2" fmla="*/ 0 h 2031325"/>
                      <a:gd name="connsiteX3" fmla="*/ 1631626 w 4596130"/>
                      <a:gd name="connsiteY3" fmla="*/ 0 h 2031325"/>
                      <a:gd name="connsiteX4" fmla="*/ 2160181 w 4596130"/>
                      <a:gd name="connsiteY4" fmla="*/ 0 h 2031325"/>
                      <a:gd name="connsiteX5" fmla="*/ 2688736 w 4596130"/>
                      <a:gd name="connsiteY5" fmla="*/ 0 h 2031325"/>
                      <a:gd name="connsiteX6" fmla="*/ 3355175 w 4596130"/>
                      <a:gd name="connsiteY6" fmla="*/ 0 h 2031325"/>
                      <a:gd name="connsiteX7" fmla="*/ 3837769 w 4596130"/>
                      <a:gd name="connsiteY7" fmla="*/ 0 h 2031325"/>
                      <a:gd name="connsiteX8" fmla="*/ 4596130 w 4596130"/>
                      <a:gd name="connsiteY8" fmla="*/ 0 h 2031325"/>
                      <a:gd name="connsiteX9" fmla="*/ 4596130 w 4596130"/>
                      <a:gd name="connsiteY9" fmla="*/ 548458 h 2031325"/>
                      <a:gd name="connsiteX10" fmla="*/ 4596130 w 4596130"/>
                      <a:gd name="connsiteY10" fmla="*/ 1015663 h 2031325"/>
                      <a:gd name="connsiteX11" fmla="*/ 4596130 w 4596130"/>
                      <a:gd name="connsiteY11" fmla="*/ 1523494 h 2031325"/>
                      <a:gd name="connsiteX12" fmla="*/ 4596130 w 4596130"/>
                      <a:gd name="connsiteY12" fmla="*/ 2031325 h 2031325"/>
                      <a:gd name="connsiteX13" fmla="*/ 4159498 w 4596130"/>
                      <a:gd name="connsiteY13" fmla="*/ 2031325 h 2031325"/>
                      <a:gd name="connsiteX14" fmla="*/ 3493059 w 4596130"/>
                      <a:gd name="connsiteY14" fmla="*/ 2031325 h 2031325"/>
                      <a:gd name="connsiteX15" fmla="*/ 3010465 w 4596130"/>
                      <a:gd name="connsiteY15" fmla="*/ 2031325 h 2031325"/>
                      <a:gd name="connsiteX16" fmla="*/ 2435949 w 4596130"/>
                      <a:gd name="connsiteY16" fmla="*/ 2031325 h 2031325"/>
                      <a:gd name="connsiteX17" fmla="*/ 1769510 w 4596130"/>
                      <a:gd name="connsiteY17" fmla="*/ 2031325 h 2031325"/>
                      <a:gd name="connsiteX18" fmla="*/ 1194994 w 4596130"/>
                      <a:gd name="connsiteY18" fmla="*/ 2031325 h 2031325"/>
                      <a:gd name="connsiteX19" fmla="*/ 758361 w 4596130"/>
                      <a:gd name="connsiteY19" fmla="*/ 2031325 h 2031325"/>
                      <a:gd name="connsiteX20" fmla="*/ 0 w 4596130"/>
                      <a:gd name="connsiteY20" fmla="*/ 2031325 h 2031325"/>
                      <a:gd name="connsiteX21" fmla="*/ 0 w 4596130"/>
                      <a:gd name="connsiteY21" fmla="*/ 1482867 h 2031325"/>
                      <a:gd name="connsiteX22" fmla="*/ 0 w 4596130"/>
                      <a:gd name="connsiteY22" fmla="*/ 934409 h 2031325"/>
                      <a:gd name="connsiteX23" fmla="*/ 0 w 4596130"/>
                      <a:gd name="connsiteY23" fmla="*/ 0 h 2031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596130" h="2031325" extrusionOk="0">
                        <a:moveTo>
                          <a:pt x="0" y="0"/>
                        </a:moveTo>
                        <a:cubicBezTo>
                          <a:pt x="245266" y="-48845"/>
                          <a:pt x="270385" y="38683"/>
                          <a:pt x="528555" y="0"/>
                        </a:cubicBezTo>
                        <a:cubicBezTo>
                          <a:pt x="786726" y="-38683"/>
                          <a:pt x="855103" y="34575"/>
                          <a:pt x="965187" y="0"/>
                        </a:cubicBezTo>
                        <a:cubicBezTo>
                          <a:pt x="1075271" y="-34575"/>
                          <a:pt x="1329055" y="40182"/>
                          <a:pt x="1631626" y="0"/>
                        </a:cubicBezTo>
                        <a:cubicBezTo>
                          <a:pt x="1934197" y="-40182"/>
                          <a:pt x="1908760" y="34144"/>
                          <a:pt x="2160181" y="0"/>
                        </a:cubicBezTo>
                        <a:cubicBezTo>
                          <a:pt x="2411603" y="-34144"/>
                          <a:pt x="2468711" y="63365"/>
                          <a:pt x="2688736" y="0"/>
                        </a:cubicBezTo>
                        <a:cubicBezTo>
                          <a:pt x="2908761" y="-63365"/>
                          <a:pt x="3176464" y="75267"/>
                          <a:pt x="3355175" y="0"/>
                        </a:cubicBezTo>
                        <a:cubicBezTo>
                          <a:pt x="3533886" y="-75267"/>
                          <a:pt x="3597555" y="25136"/>
                          <a:pt x="3837769" y="0"/>
                        </a:cubicBezTo>
                        <a:cubicBezTo>
                          <a:pt x="4077983" y="-25136"/>
                          <a:pt x="4281659" y="57873"/>
                          <a:pt x="4596130" y="0"/>
                        </a:cubicBezTo>
                        <a:cubicBezTo>
                          <a:pt x="4623067" y="170729"/>
                          <a:pt x="4556397" y="405304"/>
                          <a:pt x="4596130" y="548458"/>
                        </a:cubicBezTo>
                        <a:cubicBezTo>
                          <a:pt x="4635863" y="691612"/>
                          <a:pt x="4547653" y="849618"/>
                          <a:pt x="4596130" y="1015663"/>
                        </a:cubicBezTo>
                        <a:cubicBezTo>
                          <a:pt x="4644607" y="1181709"/>
                          <a:pt x="4563139" y="1287540"/>
                          <a:pt x="4596130" y="1523494"/>
                        </a:cubicBezTo>
                        <a:cubicBezTo>
                          <a:pt x="4629121" y="1759448"/>
                          <a:pt x="4592786" y="1926259"/>
                          <a:pt x="4596130" y="2031325"/>
                        </a:cubicBezTo>
                        <a:cubicBezTo>
                          <a:pt x="4504078" y="2079654"/>
                          <a:pt x="4277884" y="1996424"/>
                          <a:pt x="4159498" y="2031325"/>
                        </a:cubicBezTo>
                        <a:cubicBezTo>
                          <a:pt x="4041112" y="2066226"/>
                          <a:pt x="3698271" y="1969161"/>
                          <a:pt x="3493059" y="2031325"/>
                        </a:cubicBezTo>
                        <a:cubicBezTo>
                          <a:pt x="3287847" y="2093489"/>
                          <a:pt x="3227040" y="2027231"/>
                          <a:pt x="3010465" y="2031325"/>
                        </a:cubicBezTo>
                        <a:cubicBezTo>
                          <a:pt x="2793890" y="2035419"/>
                          <a:pt x="2683324" y="1988176"/>
                          <a:pt x="2435949" y="2031325"/>
                        </a:cubicBezTo>
                        <a:cubicBezTo>
                          <a:pt x="2188574" y="2074474"/>
                          <a:pt x="1939352" y="1997490"/>
                          <a:pt x="1769510" y="2031325"/>
                        </a:cubicBezTo>
                        <a:cubicBezTo>
                          <a:pt x="1599668" y="2065160"/>
                          <a:pt x="1466509" y="2011058"/>
                          <a:pt x="1194994" y="2031325"/>
                        </a:cubicBezTo>
                        <a:cubicBezTo>
                          <a:pt x="923479" y="2051592"/>
                          <a:pt x="897624" y="1997371"/>
                          <a:pt x="758361" y="2031325"/>
                        </a:cubicBezTo>
                        <a:cubicBezTo>
                          <a:pt x="619098" y="2065279"/>
                          <a:pt x="229348" y="2021369"/>
                          <a:pt x="0" y="2031325"/>
                        </a:cubicBezTo>
                        <a:cubicBezTo>
                          <a:pt x="-47589" y="1847595"/>
                          <a:pt x="27130" y="1676114"/>
                          <a:pt x="0" y="1482867"/>
                        </a:cubicBezTo>
                        <a:cubicBezTo>
                          <a:pt x="-27130" y="1289620"/>
                          <a:pt x="56034" y="1082885"/>
                          <a:pt x="0" y="934409"/>
                        </a:cubicBezTo>
                        <a:cubicBezTo>
                          <a:pt x="-56034" y="785933"/>
                          <a:pt x="82422" y="365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11 / 2 = 5, 11 % 2 = 1   (2^0=1)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5 / 2 = 2,  5 % 2 = 1   (2^1=2)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2 / 2 = 1,  2 % 2 = 0   (2^2=4)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1 / 2 = 0,  1 % 2 = 1   (2^3=8)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6CC899-0734-FBF0-A52D-3EB595EDBA21}"/>
              </a:ext>
            </a:extLst>
          </p:cNvPr>
          <p:cNvCxnSpPr>
            <a:cxnSpLocks/>
          </p:cNvCxnSpPr>
          <p:nvPr/>
        </p:nvCxnSpPr>
        <p:spPr>
          <a:xfrm flipH="1">
            <a:off x="4092759" y="1390492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29A58-FB09-5C21-0543-834A022AB8D0}"/>
              </a:ext>
            </a:extLst>
          </p:cNvPr>
          <p:cNvCxnSpPr>
            <a:cxnSpLocks/>
          </p:cNvCxnSpPr>
          <p:nvPr/>
        </p:nvCxnSpPr>
        <p:spPr>
          <a:xfrm>
            <a:off x="5161448" y="1390492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956E2B-B66A-3701-E451-ACACDCEC212C}"/>
              </a:ext>
            </a:extLst>
          </p:cNvPr>
          <p:cNvCxnSpPr>
            <a:cxnSpLocks/>
          </p:cNvCxnSpPr>
          <p:nvPr/>
        </p:nvCxnSpPr>
        <p:spPr>
          <a:xfrm flipH="1">
            <a:off x="4102079" y="1959266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3DAAA-1BEE-1318-BA80-F631FFE56C8F}"/>
              </a:ext>
            </a:extLst>
          </p:cNvPr>
          <p:cNvCxnSpPr>
            <a:cxnSpLocks/>
          </p:cNvCxnSpPr>
          <p:nvPr/>
        </p:nvCxnSpPr>
        <p:spPr>
          <a:xfrm>
            <a:off x="5170768" y="1959266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F3125-F144-9026-16C5-DD0587FF0676}"/>
              </a:ext>
            </a:extLst>
          </p:cNvPr>
          <p:cNvCxnSpPr>
            <a:cxnSpLocks/>
          </p:cNvCxnSpPr>
          <p:nvPr/>
        </p:nvCxnSpPr>
        <p:spPr>
          <a:xfrm flipH="1">
            <a:off x="4081171" y="2495877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0D3916-2718-E7D6-AB8E-C00A51215A5B}"/>
              </a:ext>
            </a:extLst>
          </p:cNvPr>
          <p:cNvCxnSpPr>
            <a:cxnSpLocks/>
          </p:cNvCxnSpPr>
          <p:nvPr/>
        </p:nvCxnSpPr>
        <p:spPr>
          <a:xfrm>
            <a:off x="5149860" y="2495877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CFF2128-D58D-112D-5C70-D56A8CC46D40}"/>
              </a:ext>
            </a:extLst>
          </p:cNvPr>
          <p:cNvSpPr/>
          <p:nvPr/>
        </p:nvSpPr>
        <p:spPr>
          <a:xfrm>
            <a:off x="3802535" y="1113334"/>
            <a:ext cx="288000" cy="28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A8645D-0FC3-841D-6AD2-B9A8C5FC20F4}"/>
              </a:ext>
            </a:extLst>
          </p:cNvPr>
          <p:cNvSpPr/>
          <p:nvPr/>
        </p:nvSpPr>
        <p:spPr>
          <a:xfrm>
            <a:off x="6563069" y="1101695"/>
            <a:ext cx="360000" cy="2012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E60F7-657E-CA59-F012-6DE5276A51C4}"/>
              </a:ext>
            </a:extLst>
          </p:cNvPr>
          <p:cNvSpPr/>
          <p:nvPr/>
        </p:nvSpPr>
        <p:spPr>
          <a:xfrm>
            <a:off x="4147421" y="1121584"/>
            <a:ext cx="4240876" cy="321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8397CD-FDD0-5199-3B18-17AD396CE09C}"/>
              </a:ext>
            </a:extLst>
          </p:cNvPr>
          <p:cNvCxnSpPr/>
          <p:nvPr/>
        </p:nvCxnSpPr>
        <p:spPr>
          <a:xfrm flipV="1">
            <a:off x="7058261" y="1254466"/>
            <a:ext cx="0" cy="176078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Diamond 107">
            <a:extLst>
              <a:ext uri="{FF2B5EF4-FFF2-40B4-BE49-F238E27FC236}">
                <a16:creationId xmlns:a16="http://schemas.microsoft.com/office/drawing/2014/main" id="{938EBA88-1A8D-CC03-7A8C-088858C8109C}"/>
              </a:ext>
            </a:extLst>
          </p:cNvPr>
          <p:cNvSpPr/>
          <p:nvPr/>
        </p:nvSpPr>
        <p:spPr>
          <a:xfrm>
            <a:off x="8323825" y="2375469"/>
            <a:ext cx="2880000" cy="2880000"/>
          </a:xfrm>
          <a:prstGeom prst="diamond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D068157-98A7-65FF-DDA6-FBEB4ABC299F}"/>
              </a:ext>
            </a:extLst>
          </p:cNvPr>
          <p:cNvSpPr>
            <a:spLocks noChangeAspect="1"/>
          </p:cNvSpPr>
          <p:nvPr/>
        </p:nvSpPr>
        <p:spPr>
          <a:xfrm>
            <a:off x="8611987" y="2364329"/>
            <a:ext cx="2309256" cy="230925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5E0DB-222C-E838-8209-773FE24E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Canvas: tegn en cirkel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DB327-3CA7-FF24-0F15-35D19E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A28CE-5AFB-DF15-0F8C-3CE7053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DE2BCE-C959-28F0-4C80-75285A7CEAD4}"/>
              </a:ext>
            </a:extLst>
          </p:cNvPr>
          <p:cNvSpPr/>
          <p:nvPr/>
        </p:nvSpPr>
        <p:spPr>
          <a:xfrm>
            <a:off x="1809865" y="2325510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7938D-0993-22E1-35CA-DEA8E45A7098}"/>
              </a:ext>
            </a:extLst>
          </p:cNvPr>
          <p:cNvCxnSpPr>
            <a:cxnSpLocks/>
          </p:cNvCxnSpPr>
          <p:nvPr/>
        </p:nvCxnSpPr>
        <p:spPr>
          <a:xfrm>
            <a:off x="960524" y="3765510"/>
            <a:ext cx="515257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F2E59-D2A0-3C9F-535E-E1A276D47134}"/>
              </a:ext>
            </a:extLst>
          </p:cNvPr>
          <p:cNvCxnSpPr>
            <a:cxnSpLocks/>
          </p:cNvCxnSpPr>
          <p:nvPr/>
        </p:nvCxnSpPr>
        <p:spPr>
          <a:xfrm flipV="1">
            <a:off x="3249865" y="1483682"/>
            <a:ext cx="0" cy="451394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A6E4BE-C3B3-8FB0-00F9-30ACBD90AEF4}"/>
              </a:ext>
            </a:extLst>
          </p:cNvPr>
          <p:cNvCxnSpPr/>
          <p:nvPr/>
        </p:nvCxnSpPr>
        <p:spPr>
          <a:xfrm>
            <a:off x="3108638" y="2209396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2996CC-1F61-1CF9-1129-07CC06D69103}"/>
              </a:ext>
            </a:extLst>
          </p:cNvPr>
          <p:cNvCxnSpPr/>
          <p:nvPr/>
        </p:nvCxnSpPr>
        <p:spPr>
          <a:xfrm>
            <a:off x="4566494" y="3656653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D5744B-1375-A017-4575-855BD66BF78D}"/>
              </a:ext>
            </a:extLst>
          </p:cNvPr>
          <p:cNvSpPr txBox="1"/>
          <p:nvPr/>
        </p:nvSpPr>
        <p:spPr>
          <a:xfrm>
            <a:off x="4753820" y="3770617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A28B7-20D4-1793-0837-86921AF5D08E}"/>
              </a:ext>
            </a:extLst>
          </p:cNvPr>
          <p:cNvSpPr txBox="1"/>
          <p:nvPr/>
        </p:nvSpPr>
        <p:spPr>
          <a:xfrm>
            <a:off x="2850493" y="1940980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B68F5-C992-E02B-CA5E-30400E7E2F67}"/>
              </a:ext>
            </a:extLst>
          </p:cNvPr>
          <p:cNvCxnSpPr>
            <a:cxnSpLocks/>
          </p:cNvCxnSpPr>
          <p:nvPr/>
        </p:nvCxnSpPr>
        <p:spPr>
          <a:xfrm flipV="1">
            <a:off x="3249865" y="2545515"/>
            <a:ext cx="1440000" cy="12194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9DAB5-D9B0-AE96-81CE-B9B62E45C8F5}"/>
              </a:ext>
            </a:extLst>
          </p:cNvPr>
          <p:cNvCxnSpPr>
            <a:cxnSpLocks/>
          </p:cNvCxnSpPr>
          <p:nvPr/>
        </p:nvCxnSpPr>
        <p:spPr>
          <a:xfrm>
            <a:off x="4356866" y="2833510"/>
            <a:ext cx="0" cy="11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6A791D-1B54-D7C1-F9D8-D7D30A7DF55C}"/>
              </a:ext>
            </a:extLst>
          </p:cNvPr>
          <p:cNvCxnSpPr>
            <a:cxnSpLocks/>
          </p:cNvCxnSpPr>
          <p:nvPr/>
        </p:nvCxnSpPr>
        <p:spPr>
          <a:xfrm flipH="1">
            <a:off x="3108638" y="2833510"/>
            <a:ext cx="1248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F98725-0C19-6A71-8C98-1438032C1B20}"/>
                  </a:ext>
                </a:extLst>
              </p:cNvPr>
              <p:cNvSpPr txBox="1"/>
              <p:nvPr/>
            </p:nvSpPr>
            <p:spPr>
              <a:xfrm>
                <a:off x="2533684" y="2730080"/>
                <a:ext cx="294953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F98725-0C19-6A71-8C98-1438032C1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84" y="2730080"/>
                <a:ext cx="294953" cy="156966"/>
              </a:xfrm>
              <a:prstGeom prst="rect">
                <a:avLst/>
              </a:prstGeom>
              <a:blipFill>
                <a:blip r:embed="rId2"/>
                <a:stretch>
                  <a:fillRect l="-25000" r="-79167" b="-7692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56EC9-893E-979B-343A-11C00AB9359A}"/>
                  </a:ext>
                </a:extLst>
              </p:cNvPr>
              <p:cNvSpPr txBox="1"/>
              <p:nvPr/>
            </p:nvSpPr>
            <p:spPr>
              <a:xfrm>
                <a:off x="3895471" y="3874368"/>
                <a:ext cx="696688" cy="24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56EC9-893E-979B-343A-11C00AB9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71" y="3874368"/>
                <a:ext cx="696688" cy="249299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4ADE8-79A7-B83E-9DB5-A4ED1FBAD57E}"/>
                  </a:ext>
                </a:extLst>
              </p:cNvPr>
              <p:cNvSpPr txBox="1"/>
              <p:nvPr/>
            </p:nvSpPr>
            <p:spPr>
              <a:xfrm>
                <a:off x="5908398" y="3724832"/>
                <a:ext cx="250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4ADE8-79A7-B83E-9DB5-A4ED1FBA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98" y="3724832"/>
                <a:ext cx="250390" cy="369332"/>
              </a:xfrm>
              <a:prstGeom prst="rect">
                <a:avLst/>
              </a:prstGeom>
              <a:blipFill>
                <a:blip r:embed="rId4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9AC9F-4DC0-948E-D3E6-50F197E26967}"/>
                  </a:ext>
                </a:extLst>
              </p:cNvPr>
              <p:cNvSpPr txBox="1"/>
              <p:nvPr/>
            </p:nvSpPr>
            <p:spPr>
              <a:xfrm>
                <a:off x="2992386" y="1352265"/>
                <a:ext cx="187041" cy="283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9AC9F-4DC0-948E-D3E6-50F197E2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86" y="1352265"/>
                <a:ext cx="187041" cy="283693"/>
              </a:xfrm>
              <a:prstGeom prst="rect">
                <a:avLst/>
              </a:prstGeom>
              <a:blipFill>
                <a:blip r:embed="rId5"/>
                <a:stretch>
                  <a:fillRect l="-31250" r="-25000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185E9EB6-B1C4-158A-63A3-E1DAFF4327E7}"/>
              </a:ext>
            </a:extLst>
          </p:cNvPr>
          <p:cNvSpPr>
            <a:spLocks noChangeAspect="1"/>
          </p:cNvSpPr>
          <p:nvPr/>
        </p:nvSpPr>
        <p:spPr>
          <a:xfrm>
            <a:off x="2769475" y="3289509"/>
            <a:ext cx="969301" cy="969301"/>
          </a:xfrm>
          <a:prstGeom prst="arc">
            <a:avLst>
              <a:gd name="adj1" fmla="val 1908629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2104E9-4486-E9DE-F9BE-FC6432FA1051}"/>
                  </a:ext>
                </a:extLst>
              </p:cNvPr>
              <p:cNvSpPr txBox="1"/>
              <p:nvPr/>
            </p:nvSpPr>
            <p:spPr>
              <a:xfrm>
                <a:off x="3793277" y="3422570"/>
                <a:ext cx="106439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2104E9-4486-E9DE-F9BE-FC6432FA1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77" y="3422570"/>
                <a:ext cx="106439" cy="156966"/>
              </a:xfrm>
              <a:prstGeom prst="rect">
                <a:avLst/>
              </a:prstGeom>
              <a:blipFill>
                <a:blip r:embed="rId6"/>
                <a:stretch>
                  <a:fillRect l="-60000" r="-70000" b="-7692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EA115-DADA-F3EE-99B0-E2F2B1B7F4A3}"/>
                  </a:ext>
                </a:extLst>
              </p:cNvPr>
              <p:cNvSpPr txBox="1"/>
              <p:nvPr/>
            </p:nvSpPr>
            <p:spPr>
              <a:xfrm>
                <a:off x="8651173" y="1215760"/>
                <a:ext cx="2581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a-DK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e>
                    </m:func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DK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EA115-DADA-F3EE-99B0-E2F2B1B7F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73" y="1215760"/>
                <a:ext cx="2581925" cy="369332"/>
              </a:xfrm>
              <a:prstGeom prst="rect">
                <a:avLst/>
              </a:prstGeom>
              <a:blipFill>
                <a:blip r:embed="rId7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gular Pentagon 108">
            <a:extLst>
              <a:ext uri="{FF2B5EF4-FFF2-40B4-BE49-F238E27FC236}">
                <a16:creationId xmlns:a16="http://schemas.microsoft.com/office/drawing/2014/main" id="{D5BAC25B-8982-515A-2533-0F17E363942A}"/>
              </a:ext>
            </a:extLst>
          </p:cNvPr>
          <p:cNvSpPr>
            <a:spLocks/>
          </p:cNvSpPr>
          <p:nvPr/>
        </p:nvSpPr>
        <p:spPr>
          <a:xfrm>
            <a:off x="8407752" y="2365287"/>
            <a:ext cx="2717370" cy="2627733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1" name="Heptagon 110">
            <a:extLst>
              <a:ext uri="{FF2B5EF4-FFF2-40B4-BE49-F238E27FC236}">
                <a16:creationId xmlns:a16="http://schemas.microsoft.com/office/drawing/2014/main" id="{1A8E3B96-9F93-E06D-EF47-C375D4B33CD6}"/>
              </a:ext>
            </a:extLst>
          </p:cNvPr>
          <p:cNvSpPr>
            <a:spLocks noChangeAspect="1"/>
          </p:cNvSpPr>
          <p:nvPr/>
        </p:nvSpPr>
        <p:spPr>
          <a:xfrm>
            <a:off x="8348158" y="2365278"/>
            <a:ext cx="2834536" cy="2736000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47DC751-E65C-966C-B98B-B7BC36BF4663}"/>
              </a:ext>
            </a:extLst>
          </p:cNvPr>
          <p:cNvSpPr/>
          <p:nvPr/>
        </p:nvSpPr>
        <p:spPr>
          <a:xfrm>
            <a:off x="8323825" y="2366220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746D8C-18B3-7EA0-0CA9-34D29BD06620}"/>
                  </a:ext>
                </a:extLst>
              </p:cNvPr>
              <p:cNvSpPr txBox="1"/>
              <p:nvPr/>
            </p:nvSpPr>
            <p:spPr>
              <a:xfrm>
                <a:off x="9738483" y="1994143"/>
                <a:ext cx="71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a-DK" b="0" dirty="0"/>
                  <a:t>)</a:t>
                </a: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746D8C-18B3-7EA0-0CA9-34D29BD0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483" y="1994143"/>
                <a:ext cx="710003" cy="369332"/>
              </a:xfrm>
              <a:prstGeom prst="rect">
                <a:avLst/>
              </a:prstGeom>
              <a:blipFill>
                <a:blip r:embed="rId8"/>
                <a:stretch>
                  <a:fillRect r="-7143" b="-2258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C2DADDB-9AC1-F4EF-FB99-B3220CF35791}"/>
                  </a:ext>
                </a:extLst>
              </p:cNvPr>
              <p:cNvSpPr txBox="1"/>
              <p:nvPr/>
            </p:nvSpPr>
            <p:spPr>
              <a:xfrm>
                <a:off x="10934712" y="4425024"/>
                <a:ext cx="80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C2DADDB-9AC1-F4EF-FB99-B3220CF3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712" y="4425024"/>
                <a:ext cx="80086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1C1121-999B-0529-BB77-A471DE2588C8}"/>
                  </a:ext>
                </a:extLst>
              </p:cNvPr>
              <p:cNvSpPr txBox="1"/>
              <p:nvPr/>
            </p:nvSpPr>
            <p:spPr>
              <a:xfrm>
                <a:off x="7825373" y="4484108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1C1121-999B-0529-BB77-A471DE25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73" y="4484108"/>
                <a:ext cx="806183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7E4378-D267-A032-878F-FB58124C7D2E}"/>
                  </a:ext>
                </a:extLst>
              </p:cNvPr>
              <p:cNvSpPr txBox="1"/>
              <p:nvPr/>
            </p:nvSpPr>
            <p:spPr>
              <a:xfrm>
                <a:off x="10933189" y="2700983"/>
                <a:ext cx="80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7E4378-D267-A032-878F-FB58124C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189" y="2700983"/>
                <a:ext cx="800860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78EA14-F620-78F6-2695-64D7A55B150C}"/>
                  </a:ext>
                </a:extLst>
              </p:cNvPr>
              <p:cNvSpPr txBox="1"/>
              <p:nvPr/>
            </p:nvSpPr>
            <p:spPr>
              <a:xfrm>
                <a:off x="11196919" y="3816563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78EA14-F620-78F6-2695-64D7A55B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19" y="3816563"/>
                <a:ext cx="806183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DB0CBF4-488A-F9FF-67BC-05747897E689}"/>
                  </a:ext>
                </a:extLst>
              </p:cNvPr>
              <p:cNvSpPr txBox="1"/>
              <p:nvPr/>
            </p:nvSpPr>
            <p:spPr>
              <a:xfrm>
                <a:off x="10405121" y="5018690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DB0CBF4-488A-F9FF-67BC-05747897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121" y="5018690"/>
                <a:ext cx="806183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71BB7FA-6E5E-6305-16B1-5F5E25FE60B9}"/>
                  </a:ext>
                </a:extLst>
              </p:cNvPr>
              <p:cNvSpPr txBox="1"/>
              <p:nvPr/>
            </p:nvSpPr>
            <p:spPr>
              <a:xfrm>
                <a:off x="8371906" y="5022901"/>
                <a:ext cx="71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da-DK" b="0" dirty="0"/>
                  <a:t>)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71BB7FA-6E5E-6305-16B1-5F5E25FE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06" y="5022901"/>
                <a:ext cx="710003" cy="369332"/>
              </a:xfrm>
              <a:prstGeom prst="rect">
                <a:avLst/>
              </a:prstGeom>
              <a:blipFill>
                <a:blip r:embed="rId14"/>
                <a:stretch>
                  <a:fillRect t="-3333" r="-7018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1181798-566F-A703-8DBE-77C63C67FFA1}"/>
                  </a:ext>
                </a:extLst>
              </p:cNvPr>
              <p:cNvSpPr txBox="1"/>
              <p:nvPr/>
            </p:nvSpPr>
            <p:spPr>
              <a:xfrm>
                <a:off x="7627558" y="3794928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1181798-566F-A703-8DBE-77C63C67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58" y="3794928"/>
                <a:ext cx="806183" cy="369332"/>
              </a:xfrm>
              <a:prstGeom prst="rect">
                <a:avLst/>
              </a:prstGeom>
              <a:blipFill>
                <a:blip r:embed="rId1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A4C8A-3EF0-310E-FDBA-846533553A29}"/>
                  </a:ext>
                </a:extLst>
              </p:cNvPr>
              <p:cNvSpPr txBox="1"/>
              <p:nvPr/>
            </p:nvSpPr>
            <p:spPr>
              <a:xfrm>
                <a:off x="7827762" y="2731256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A4C8A-3EF0-310E-FDBA-84653355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762" y="2731256"/>
                <a:ext cx="806183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itle 1">
            <a:extLst>
              <a:ext uri="{FF2B5EF4-FFF2-40B4-BE49-F238E27FC236}">
                <a16:creationId xmlns:a16="http://schemas.microsoft.com/office/drawing/2014/main" id="{F80D2B79-73DD-DBA6-A9CE-B7BA64CAA24E}"/>
              </a:ext>
            </a:extLst>
          </p:cNvPr>
          <p:cNvSpPr txBox="1">
            <a:spLocks/>
          </p:cNvSpPr>
          <p:nvPr/>
        </p:nvSpPr>
        <p:spPr>
          <a:xfrm>
            <a:off x="4499989" y="614881"/>
            <a:ext cx="663913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</a:t>
            </a:r>
            <a:r>
              <a:rPr lang="en-DK" dirty="0"/>
              <a:t>ed rette linjestykker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BC9474C-4805-A449-23A4-AC295C56D665}"/>
              </a:ext>
            </a:extLst>
          </p:cNvPr>
          <p:cNvCxnSpPr>
            <a:cxnSpLocks/>
          </p:cNvCxnSpPr>
          <p:nvPr/>
        </p:nvCxnSpPr>
        <p:spPr>
          <a:xfrm flipV="1">
            <a:off x="9766437" y="2545515"/>
            <a:ext cx="1574274" cy="126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B9B0451-8407-DE28-3B13-CF11675475C5}"/>
              </a:ext>
            </a:extLst>
          </p:cNvPr>
          <p:cNvCxnSpPr>
            <a:cxnSpLocks/>
          </p:cNvCxnSpPr>
          <p:nvPr/>
        </p:nvCxnSpPr>
        <p:spPr>
          <a:xfrm>
            <a:off x="9766437" y="1771650"/>
            <a:ext cx="0" cy="2034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566CCD3-9101-8C9C-5CDB-F8051DDB81CA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1574274" cy="117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AA71370-30B7-613E-7CD7-D663566C8E4B}"/>
              </a:ext>
            </a:extLst>
          </p:cNvPr>
          <p:cNvCxnSpPr>
            <a:cxnSpLocks/>
          </p:cNvCxnSpPr>
          <p:nvPr/>
        </p:nvCxnSpPr>
        <p:spPr>
          <a:xfrm flipH="1">
            <a:off x="8132064" y="3806220"/>
            <a:ext cx="1634373" cy="121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1BA3E6A-5193-F14C-B856-2045BD061515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2184829" cy="49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9404E4-ABE8-F9EF-961E-094728521BAE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892038" cy="183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25F113-F1CF-E9C4-AEBE-FF7D144A362A}"/>
              </a:ext>
            </a:extLst>
          </p:cNvPr>
          <p:cNvCxnSpPr>
            <a:cxnSpLocks/>
          </p:cNvCxnSpPr>
          <p:nvPr/>
        </p:nvCxnSpPr>
        <p:spPr>
          <a:xfrm flipH="1">
            <a:off x="8942136" y="3806220"/>
            <a:ext cx="824301" cy="1674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BFA8AA7-7B39-8665-3DF5-7DB824E74644}"/>
              </a:ext>
            </a:extLst>
          </p:cNvPr>
          <p:cNvCxnSpPr>
            <a:cxnSpLocks/>
          </p:cNvCxnSpPr>
          <p:nvPr/>
        </p:nvCxnSpPr>
        <p:spPr>
          <a:xfrm flipH="1">
            <a:off x="7825373" y="3806220"/>
            <a:ext cx="1941064" cy="427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FE99A74-B800-29AF-7CAB-D81EC9B069B5}"/>
              </a:ext>
            </a:extLst>
          </p:cNvPr>
          <p:cNvCxnSpPr>
            <a:cxnSpLocks/>
          </p:cNvCxnSpPr>
          <p:nvPr/>
        </p:nvCxnSpPr>
        <p:spPr>
          <a:xfrm flipH="1" flipV="1">
            <a:off x="8241248" y="2603419"/>
            <a:ext cx="1525189" cy="1202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23" grpId="0"/>
      <p:bldP spid="109" grpId="0" animBg="1"/>
      <p:bldP spid="111" grpId="0" animBg="1"/>
      <p:bldP spid="116" grpId="0" animBg="1"/>
      <p:bldP spid="118" grpId="0"/>
      <p:bldP spid="118" grpId="1"/>
      <p:bldP spid="118" grpId="2"/>
      <p:bldP spid="119" grpId="0"/>
      <p:bldP spid="119" grpId="1"/>
      <p:bldP spid="120" grpId="0"/>
      <p:bldP spid="120" grpId="1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cirkel </a:t>
            </a:r>
            <a:r>
              <a:rPr lang="en-GB" dirty="0"/>
              <a:t>m</a:t>
            </a:r>
            <a:r>
              <a:rPr lang="en-DK" dirty="0"/>
              <a:t>ed rette linjestykker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052CA-FC78-6404-0EA0-73234440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07" y="757237"/>
            <a:ext cx="7772400" cy="63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interaktiv cirkel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4638-F6D7-0539-B50F-95F92FF3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24" y="1037616"/>
            <a:ext cx="7772400" cy="582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FFCD6-C4AF-523D-F0F6-A20B4541004F}"/>
              </a:ext>
            </a:extLst>
          </p:cNvPr>
          <p:cNvSpPr txBox="1"/>
          <p:nvPr/>
        </p:nvSpPr>
        <p:spPr>
          <a:xfrm>
            <a:off x="1471613" y="3014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9ED6CB-93E5-FAFE-3446-8A89B49B75DC}"/>
              </a:ext>
            </a:extLst>
          </p:cNvPr>
          <p:cNvSpPr txBox="1">
            <a:spLocks/>
          </p:cNvSpPr>
          <p:nvPr/>
        </p:nvSpPr>
        <p:spPr>
          <a:xfrm>
            <a:off x="0" y="1241483"/>
            <a:ext cx="5538469" cy="1465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cs typeface="Courier New" panose="02070309020205020404" pitchFamily="49" charset="0"/>
              </a:rPr>
              <a:t>Interactive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: string -&gt; int -&gt; int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(int -&gt; int -&gt; 's -&gt; canvas)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('s -&gt; key -&gt; 's option)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's -&gt; unit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D31BC-E058-9C11-5EB3-DD99736EB344}"/>
              </a:ext>
            </a:extLst>
          </p:cNvPr>
          <p:cNvSpPr txBox="1"/>
          <p:nvPr/>
        </p:nvSpPr>
        <p:spPr>
          <a:xfrm>
            <a:off x="0" y="4285011"/>
            <a:ext cx="5724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60" dirty="0" err="1">
                <a:cs typeface="Courier New" panose="02070309020205020404" pitchFamily="49" charset="0"/>
              </a:rPr>
              <a:t>Hvad</a:t>
            </a:r>
            <a:r>
              <a:rPr lang="en-GB" sz="1400" spc="60" dirty="0"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cs typeface="Courier New" panose="02070309020205020404" pitchFamily="49" charset="0"/>
              </a:rPr>
              <a:t>gør</a:t>
            </a:r>
            <a:r>
              <a:rPr lang="en-GB" sz="1400" spc="60" dirty="0"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cs typeface="Courier New" panose="02070309020205020404" pitchFamily="49" charset="0"/>
              </a:rPr>
              <a:t>?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txt w h draw react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mutable s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raw w h s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hile true do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let k = userKeyPress ()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 &lt;- react s k 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draw w h 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4CC41F-503E-75DB-342E-42EA5E41B643}"/>
              </a:ext>
            </a:extLst>
          </p:cNvPr>
          <p:cNvSpPr txBox="1">
            <a:spLocks/>
          </p:cNvSpPr>
          <p:nvPr/>
        </p:nvSpPr>
        <p:spPr>
          <a:xfrm>
            <a:off x="-1" y="2574889"/>
            <a:ext cx="5538469" cy="1320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cs typeface="Courier New" panose="02070309020205020404" pitchFamily="49" charset="0"/>
              </a:rPr>
              <a:t>Eksempel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type state = int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draw (w: int) (h: int) (s: state) = …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react (s: state) (k: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Canvas.key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 = …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"Text” 300 300 draw react 0</a:t>
            </a:r>
          </a:p>
        </p:txBody>
      </p:sp>
    </p:spTree>
    <p:extLst>
      <p:ext uri="{BB962C8B-B14F-4D97-AF65-F5344CB8AC3E}">
        <p14:creationId xmlns:p14="http://schemas.microsoft.com/office/powerpoint/2010/main" val="4439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19/09/2022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cirkel rekursivt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BBF6-CE57-7171-C9E4-A7708F6A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15" y="798173"/>
            <a:ext cx="7937287" cy="62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749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Macintosh PowerPoint</Application>
  <PresentationFormat>Widescreen</PresentationFormat>
  <Paragraphs>157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God morgen, svar på følgende med den du sidder ved siden af</vt:lpstr>
      <vt:lpstr>Regneregler</vt:lpstr>
      <vt:lpstr>PowerPoint Presentation</vt:lpstr>
      <vt:lpstr>PowerPoint Presentation</vt:lpstr>
      <vt:lpstr>Canvas: tegn en cirkel</vt:lpstr>
      <vt:lpstr>PowerPoint Presentation</vt:lpstr>
      <vt:lpstr>PowerPoint Presentation</vt:lpstr>
      <vt:lpstr>PowerPoint Presentation</vt:lpstr>
      <vt:lpstr>Hvad skriver programmet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2022-09-21T10:19:05Z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